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D393FE-2DD2-4793-8D23-6CE5BBACD712}">
          <p14:sldIdLst>
            <p14:sldId id="25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0D7"/>
    <a:srgbClr val="95C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1CB64-C2D8-41B2-AEB1-E47380239CE7}" type="datetimeFigureOut">
              <a:rPr lang="hr-HR" smtClean="0"/>
              <a:t>19.3.2026.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AAD1-98FE-4B17-BCA4-0A3F607061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20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5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FE9E-A8C3-EF24-0846-469931B74E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25C0D7"/>
                </a:solidFill>
              </a:defRPr>
            </a:lvl1pPr>
          </a:lstStyle>
          <a:p>
            <a:r>
              <a:rPr lang="hr-HR" dirty="0"/>
              <a:t>Uvod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2C172-48FC-CFD9-1A50-D4A99D0D6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575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FE9E-A8C3-EF24-0846-469931B74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2C172-48FC-CFD9-1A50-D4A99D0D6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29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35697C-4866-1466-75A6-E76EDF9698A9}"/>
              </a:ext>
            </a:extLst>
          </p:cNvPr>
          <p:cNvSpPr/>
          <p:nvPr userDrawn="1"/>
        </p:nvSpPr>
        <p:spPr>
          <a:xfrm>
            <a:off x="-1" y="0"/>
            <a:ext cx="8526140" cy="727286"/>
          </a:xfrm>
          <a:prstGeom prst="rect">
            <a:avLst/>
          </a:prstGeom>
          <a:solidFill>
            <a:srgbClr val="25C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DD9883-1BDF-9FBA-3347-AFCE7A30E828}"/>
              </a:ext>
            </a:extLst>
          </p:cNvPr>
          <p:cNvSpPr/>
          <p:nvPr userDrawn="1"/>
        </p:nvSpPr>
        <p:spPr>
          <a:xfrm>
            <a:off x="-1" y="681567"/>
            <a:ext cx="12192000" cy="45719"/>
          </a:xfrm>
          <a:prstGeom prst="rect">
            <a:avLst/>
          </a:prstGeom>
          <a:solidFill>
            <a:srgbClr val="95C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8BD00E3-D229-C2E1-A70E-773F02D873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6" r="17959" b="38039"/>
          <a:stretch/>
        </p:blipFill>
        <p:spPr>
          <a:xfrm>
            <a:off x="83671" y="6445691"/>
            <a:ext cx="1834776" cy="385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43F4BB-FD01-92C3-3F62-FC414BD1BFDD}"/>
              </a:ext>
            </a:extLst>
          </p:cNvPr>
          <p:cNvSpPr/>
          <p:nvPr userDrawn="1"/>
        </p:nvSpPr>
        <p:spPr>
          <a:xfrm>
            <a:off x="-1" y="6325643"/>
            <a:ext cx="12192000" cy="45719"/>
          </a:xfrm>
          <a:prstGeom prst="rect">
            <a:avLst/>
          </a:prstGeom>
          <a:solidFill>
            <a:srgbClr val="95C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7A6F84BC-5D35-A5A2-E0C3-33ED3187CA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7" t="11939" r="27204" b="74205"/>
          <a:stretch/>
        </p:blipFill>
        <p:spPr>
          <a:xfrm>
            <a:off x="9467684" y="-46443"/>
            <a:ext cx="1863705" cy="823136"/>
          </a:xfrm>
          <a:prstGeom prst="rect">
            <a:avLst/>
          </a:prstGeom>
        </p:spPr>
      </p:pic>
      <p:pic>
        <p:nvPicPr>
          <p:cNvPr id="13" name="Picture 12" descr="A light bulb with a plant on it&#10;&#10;AI-generated content may be incorrect.">
            <a:extLst>
              <a:ext uri="{FF2B5EF4-FFF2-40B4-BE49-F238E27FC236}">
                <a16:creationId xmlns:a16="http://schemas.microsoft.com/office/drawing/2014/main" id="{667FE145-2004-EE2D-3E24-90BF785B60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35" y="-120749"/>
            <a:ext cx="670153" cy="947560"/>
          </a:xfrm>
          <a:prstGeom prst="rect">
            <a:avLst/>
          </a:prstGeom>
        </p:spPr>
      </p:pic>
      <p:pic>
        <p:nvPicPr>
          <p:cNvPr id="16" name="Picture 15" descr="A light bulb with a plant on it&#10;&#10;AI-generated content may be incorrect.">
            <a:extLst>
              <a:ext uri="{FF2B5EF4-FFF2-40B4-BE49-F238E27FC236}">
                <a16:creationId xmlns:a16="http://schemas.microsoft.com/office/drawing/2014/main" id="{2992AA99-F029-EA64-BCDB-77BE68CEA9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89" y="-133262"/>
            <a:ext cx="670153" cy="947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4793EF-5779-BA45-5266-A77630560A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2" y="-70299"/>
            <a:ext cx="7397360" cy="8187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551A9F-FEE2-B753-E2DC-7D182EBA33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11" y="6348502"/>
            <a:ext cx="4747053" cy="5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DF6B1F-B1AE-2F8E-2F40-76AAF493E4A2}"/>
              </a:ext>
            </a:extLst>
          </p:cNvPr>
          <p:cNvSpPr/>
          <p:nvPr/>
        </p:nvSpPr>
        <p:spPr>
          <a:xfrm>
            <a:off x="1243106" y="1780987"/>
            <a:ext cx="9705788" cy="3296025"/>
          </a:xfrm>
          <a:prstGeom prst="rect">
            <a:avLst/>
          </a:prstGeom>
          <a:solidFill>
            <a:srgbClr val="25C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46631-19E3-1237-C056-BE39547D1B0C}"/>
              </a:ext>
            </a:extLst>
          </p:cNvPr>
          <p:cNvSpPr txBox="1"/>
          <p:nvPr/>
        </p:nvSpPr>
        <p:spPr>
          <a:xfrm>
            <a:off x="1865376" y="2542031"/>
            <a:ext cx="878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Naslov predavanja</a:t>
            </a:r>
          </a:p>
          <a:p>
            <a:pPr algn="ctr"/>
            <a:endParaRPr lang="hr-HR" sz="2800" b="1" baseline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Autori</a:t>
            </a:r>
          </a:p>
          <a:p>
            <a:pPr algn="ctr"/>
            <a:r>
              <a:rPr lang="hr-HR" sz="1800" b="1" baseline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hr-HR" sz="1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A light bulb with a plant on it&#10;&#10;AI-generated content may be incorrect.">
            <a:extLst>
              <a:ext uri="{FF2B5EF4-FFF2-40B4-BE49-F238E27FC236}">
                <a16:creationId xmlns:a16="http://schemas.microsoft.com/office/drawing/2014/main" id="{F95D8BC3-D1FC-B6C4-2025-3BF1748BE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650" y="1329563"/>
            <a:ext cx="3853997" cy="54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8C4BBF-99D1-36D4-1E2D-0B2356E08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11546"/>
          </a:xfrm>
        </p:spPr>
        <p:txBody>
          <a:bodyPr/>
          <a:lstStyle/>
          <a:p>
            <a:pPr algn="l"/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0C9748-FC69-477F-AA7A-52446A4B4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9185"/>
            <a:ext cx="9144000" cy="3368615"/>
          </a:xfrm>
        </p:spPr>
        <p:txBody>
          <a:bodyPr/>
          <a:lstStyle/>
          <a:p>
            <a:pPr algn="l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7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Source Sans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Korisnik</dc:creator>
  <cp:lastModifiedBy>Dina Butković</cp:lastModifiedBy>
  <cp:revision>17</cp:revision>
  <dcterms:created xsi:type="dcterms:W3CDTF">2026-03-10T15:22:28Z</dcterms:created>
  <dcterms:modified xsi:type="dcterms:W3CDTF">2026-03-19T09:31:42Z</dcterms:modified>
</cp:coreProperties>
</file>